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1" r:id="rId6"/>
    <p:sldId id="274" r:id="rId7"/>
    <p:sldId id="275" r:id="rId8"/>
    <p:sldId id="272" r:id="rId9"/>
    <p:sldId id="266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080DA2-C686-406C-8B6E-76E22F53EB83}" v="462" dt="2021-05-02T20:03:12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8"/>
  </p:normalViewPr>
  <p:slideViewPr>
    <p:cSldViewPr snapToGrid="0" snapToObjects="1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mero" userId="3949116e6f309c2d" providerId="LiveId" clId="{80080DA2-C686-406C-8B6E-76E22F53EB83}"/>
    <pc:docChg chg="undo redo custSel addSld modSld">
      <pc:chgData name="Daniel Romero" userId="3949116e6f309c2d" providerId="LiveId" clId="{80080DA2-C686-406C-8B6E-76E22F53EB83}" dt="2021-05-02T20:03:12.367" v="616" actId="313"/>
      <pc:docMkLst>
        <pc:docMk/>
      </pc:docMkLst>
      <pc:sldChg chg="modSp mod">
        <pc:chgData name="Daniel Romero" userId="3949116e6f309c2d" providerId="LiveId" clId="{80080DA2-C686-406C-8B6E-76E22F53EB83}" dt="2021-05-02T02:16:19.013" v="13" actId="122"/>
        <pc:sldMkLst>
          <pc:docMk/>
          <pc:sldMk cId="1546580382" sldId="257"/>
        </pc:sldMkLst>
        <pc:spChg chg="mod">
          <ac:chgData name="Daniel Romero" userId="3949116e6f309c2d" providerId="LiveId" clId="{80080DA2-C686-406C-8B6E-76E22F53EB83}" dt="2021-05-02T02:16:19.013" v="13" actId="122"/>
          <ac:spMkLst>
            <pc:docMk/>
            <pc:sldMk cId="1546580382" sldId="257"/>
            <ac:spMk id="4" creationId="{6E661E49-0788-40C2-A5B6-638ADED71159}"/>
          </ac:spMkLst>
        </pc:spChg>
      </pc:sldChg>
      <pc:sldChg chg="addSp delSp modSp mod">
        <pc:chgData name="Daniel Romero" userId="3949116e6f309c2d" providerId="LiveId" clId="{80080DA2-C686-406C-8B6E-76E22F53EB83}" dt="2021-05-02T20:03:12.367" v="616" actId="313"/>
        <pc:sldMkLst>
          <pc:docMk/>
          <pc:sldMk cId="107679821" sldId="261"/>
        </pc:sldMkLst>
        <pc:spChg chg="mod">
          <ac:chgData name="Daniel Romero" userId="3949116e6f309c2d" providerId="LiveId" clId="{80080DA2-C686-406C-8B6E-76E22F53EB83}" dt="2021-05-02T02:19:20.882" v="19" actId="27636"/>
          <ac:spMkLst>
            <pc:docMk/>
            <pc:sldMk cId="107679821" sldId="261"/>
            <ac:spMk id="2" creationId="{23F6D5E8-15CF-4755-910B-1B5A1E777357}"/>
          </ac:spMkLst>
        </pc:spChg>
        <pc:spChg chg="add del mod">
          <ac:chgData name="Daniel Romero" userId="3949116e6f309c2d" providerId="LiveId" clId="{80080DA2-C686-406C-8B6E-76E22F53EB83}" dt="2021-05-02T02:53:26.348" v="177" actId="14100"/>
          <ac:spMkLst>
            <pc:docMk/>
            <pc:sldMk cId="107679821" sldId="261"/>
            <ac:spMk id="7" creationId="{1F719E36-7F83-4C27-B3AA-F7139D709ABF}"/>
          </ac:spMkLst>
        </pc:spChg>
        <pc:spChg chg="add del">
          <ac:chgData name="Daniel Romero" userId="3949116e6f309c2d" providerId="LiveId" clId="{80080DA2-C686-406C-8B6E-76E22F53EB83}" dt="2021-05-02T02:53:07.540" v="172"/>
          <ac:spMkLst>
            <pc:docMk/>
            <pc:sldMk cId="107679821" sldId="261"/>
            <ac:spMk id="8" creationId="{615FC294-99AD-4A53-A25D-FC99D03911E1}"/>
          </ac:spMkLst>
        </pc:spChg>
        <pc:spChg chg="add del mod">
          <ac:chgData name="Daniel Romero" userId="3949116e6f309c2d" providerId="LiveId" clId="{80080DA2-C686-406C-8B6E-76E22F53EB83}" dt="2021-05-02T02:53:49.165" v="183" actId="478"/>
          <ac:spMkLst>
            <pc:docMk/>
            <pc:sldMk cId="107679821" sldId="261"/>
            <ac:spMk id="9" creationId="{76F6F7F9-5722-495B-AB07-E89C45974C4C}"/>
          </ac:spMkLst>
        </pc:spChg>
        <pc:spChg chg="add mod">
          <ac:chgData name="Daniel Romero" userId="3949116e6f309c2d" providerId="LiveId" clId="{80080DA2-C686-406C-8B6E-76E22F53EB83}" dt="2021-05-02T02:54:10.606" v="189" actId="20577"/>
          <ac:spMkLst>
            <pc:docMk/>
            <pc:sldMk cId="107679821" sldId="261"/>
            <ac:spMk id="16" creationId="{DC5D494A-AAD0-4951-90F3-5C8DAB0F2A58}"/>
          </ac:spMkLst>
        </pc:spChg>
        <pc:graphicFrameChg chg="mod">
          <ac:chgData name="Daniel Romero" userId="3949116e6f309c2d" providerId="LiveId" clId="{80080DA2-C686-406C-8B6E-76E22F53EB83}" dt="2021-05-02T20:03:12.367" v="616" actId="313"/>
          <ac:graphicFrameMkLst>
            <pc:docMk/>
            <pc:sldMk cId="107679821" sldId="261"/>
            <ac:graphicFrameMk id="11" creationId="{2C3B66B2-5616-4950-BC4A-AF268B5D77D6}"/>
          </ac:graphicFrameMkLst>
        </pc:graphicFrameChg>
      </pc:sldChg>
      <pc:sldChg chg="modSp mod">
        <pc:chgData name="Daniel Romero" userId="3949116e6f309c2d" providerId="LiveId" clId="{80080DA2-C686-406C-8B6E-76E22F53EB83}" dt="2021-05-02T02:22:26.796" v="157" actId="403"/>
        <pc:sldMkLst>
          <pc:docMk/>
          <pc:sldMk cId="1799120912" sldId="273"/>
        </pc:sldMkLst>
        <pc:spChg chg="mod">
          <ac:chgData name="Daniel Romero" userId="3949116e6f309c2d" providerId="LiveId" clId="{80080DA2-C686-406C-8B6E-76E22F53EB83}" dt="2021-05-02T02:22:20.122" v="155" actId="1036"/>
          <ac:spMkLst>
            <pc:docMk/>
            <pc:sldMk cId="1799120912" sldId="273"/>
            <ac:spMk id="2" creationId="{A5C93519-6B29-1346-9FCB-0835B80531A4}"/>
          </ac:spMkLst>
        </pc:spChg>
        <pc:spChg chg="mod">
          <ac:chgData name="Daniel Romero" userId="3949116e6f309c2d" providerId="LiveId" clId="{80080DA2-C686-406C-8B6E-76E22F53EB83}" dt="2021-05-02T02:22:26.796" v="157" actId="403"/>
          <ac:spMkLst>
            <pc:docMk/>
            <pc:sldMk cId="1799120912" sldId="273"/>
            <ac:spMk id="3" creationId="{D698B4E1-5F4F-8E4F-97D2-0176CBCC4A51}"/>
          </ac:spMkLst>
        </pc:spChg>
      </pc:sldChg>
      <pc:sldChg chg="modSp mod">
        <pc:chgData name="Daniel Romero" userId="3949116e6f309c2d" providerId="LiveId" clId="{80080DA2-C686-406C-8B6E-76E22F53EB83}" dt="2021-05-02T02:19:30.875" v="20"/>
        <pc:sldMkLst>
          <pc:docMk/>
          <pc:sldMk cId="3312689126" sldId="274"/>
        </pc:sldMkLst>
        <pc:spChg chg="mod">
          <ac:chgData name="Daniel Romero" userId="3949116e6f309c2d" providerId="LiveId" clId="{80080DA2-C686-406C-8B6E-76E22F53EB83}" dt="2021-05-02T02:19:30.875" v="20"/>
          <ac:spMkLst>
            <pc:docMk/>
            <pc:sldMk cId="3312689126" sldId="274"/>
            <ac:spMk id="2" creationId="{23F6D5E8-15CF-4755-910B-1B5A1E777357}"/>
          </ac:spMkLst>
        </pc:spChg>
      </pc:sldChg>
      <pc:sldChg chg="modSp add mod">
        <pc:chgData name="Daniel Romero" userId="3949116e6f309c2d" providerId="LiveId" clId="{80080DA2-C686-406C-8B6E-76E22F53EB83}" dt="2021-05-02T02:20:29.428" v="102" actId="404"/>
        <pc:sldMkLst>
          <pc:docMk/>
          <pc:sldMk cId="308869571" sldId="275"/>
        </pc:sldMkLst>
        <pc:spChg chg="mod">
          <ac:chgData name="Daniel Romero" userId="3949116e6f309c2d" providerId="LiveId" clId="{80080DA2-C686-406C-8B6E-76E22F53EB83}" dt="2021-05-02T02:20:29.428" v="102" actId="404"/>
          <ac:spMkLst>
            <pc:docMk/>
            <pc:sldMk cId="308869571" sldId="275"/>
            <ac:spMk id="2" creationId="{23F6D5E8-15CF-4755-910B-1B5A1E77735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Row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Jan 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10000</c:v>
                </c:pt>
                <c:pt idx="1">
                  <c:v>17000</c:v>
                </c:pt>
                <c:pt idx="2">
                  <c:v>15000</c:v>
                </c:pt>
                <c:pt idx="3">
                  <c:v>25000</c:v>
                </c:pt>
                <c:pt idx="4">
                  <c:v>21000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91023839"/>
        <c:axId val="1690329023"/>
      </c:bar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07/relationships/hdphoto" Target="../media/hdphoto1.wdp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 an Exploratory Data Analysis (EDA) of two different hotels. (city and beach) 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Cancelations are the main revenue leakage in the propriety management Find correlations between Cancelation and various factors.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Action Plans to reduce cancelations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 custLinFactNeighborX="-4034" custLinFactNeighborY="-2921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 and Eliminate Expenses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Decide on a Location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Reduce and Eliminate Expenses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Decide on a Location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Set Goals and Create a Plan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FD7AD83B-7876-49C4-96DE-C0E479028947}" type="presOf" srcId="{41CDB9B8-E81E-41E7-AE89-8F6EDFC88D92}" destId="{8ABDDEF2-D3EE-48F5-810E-D8B8D64CB1D1}" srcOrd="0" destOrd="0" presId="urn:microsoft.com/office/officeart/2018/2/layout/IconVerticalSoli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F9FCBEAA-6B8B-4272-96AC-743648D41B7F}" type="presOf" srcId="{4D7D34C7-9466-4514-BF51-7396C17436B5}" destId="{24D6C1C7-45DC-4D9D-8D3C-EF806EEEC836}" srcOrd="0" destOrd="0" presId="urn:microsoft.com/office/officeart/2018/2/layout/IconVerticalSolidList"/>
    <dgm:cxn modelId="{111667AB-D41A-4BAE-93F5-9664017E161D}" type="presOf" srcId="{8E185869-F0D4-43E2-B08A-2F3E83EE98F3}" destId="{DEB2A193-A1DC-4B26-848A-CC858F8E32AC}" srcOrd="0" destOrd="0" presId="urn:microsoft.com/office/officeart/2018/2/layout/IconVerticalSolidList"/>
    <dgm:cxn modelId="{FF46BE6D-2690-405B-A4B2-83A12542E6CE}" type="presParOf" srcId="{C54DDAD1-57E2-410C-AC1B-2D57D298F048}" destId="{9980D35F-2118-4C83-9732-EF5CBBCA6FCA}" srcOrd="0" destOrd="0" presId="urn:microsoft.com/office/officeart/2018/2/layout/IconVerticalSolidList"/>
    <dgm:cxn modelId="{E67405C6-58A6-4BD1-87AC-010D9EF340BF}" type="presParOf" srcId="{9980D35F-2118-4C83-9732-EF5CBBCA6FCA}" destId="{DFE25A03-8A30-40B2-A251-4BE180558007}" srcOrd="0" destOrd="0" presId="urn:microsoft.com/office/officeart/2018/2/layout/IconVerticalSolidList"/>
    <dgm:cxn modelId="{244E9B3D-250F-4D1D-9284-2349C5E4EF7F}" type="presParOf" srcId="{9980D35F-2118-4C83-9732-EF5CBBCA6FCA}" destId="{6B154ADC-7C71-49D8-B272-61A29620255E}" srcOrd="1" destOrd="0" presId="urn:microsoft.com/office/officeart/2018/2/layout/IconVerticalSolidList"/>
    <dgm:cxn modelId="{FF0506F1-1B9E-47E3-AF0A-DDBF9B31D0EE}" type="presParOf" srcId="{9980D35F-2118-4C83-9732-EF5CBBCA6FCA}" destId="{C94C9083-F19A-454E-BE10-DDDCEFD0B4A0}" srcOrd="2" destOrd="0" presId="urn:microsoft.com/office/officeart/2018/2/layout/IconVerticalSolidList"/>
    <dgm:cxn modelId="{C7239360-C14C-4642-B728-CA1056795C7D}" type="presParOf" srcId="{9980D35F-2118-4C83-9732-EF5CBBCA6FCA}" destId="{8ABDDEF2-D3EE-48F5-810E-D8B8D64CB1D1}" srcOrd="3" destOrd="0" presId="urn:microsoft.com/office/officeart/2018/2/layout/IconVerticalSolidList"/>
    <dgm:cxn modelId="{6F3279CE-8917-4EF1-A234-27FC6C39FDF6}" type="presParOf" srcId="{C54DDAD1-57E2-410C-AC1B-2D57D298F048}" destId="{F7E222F4-C766-4010-93A0-7F5C3ECC40EC}" srcOrd="1" destOrd="0" presId="urn:microsoft.com/office/officeart/2018/2/layout/IconVerticalSolidList"/>
    <dgm:cxn modelId="{37DAB135-C11D-43AA-B6D6-3BCCFB0C64EF}" type="presParOf" srcId="{C54DDAD1-57E2-410C-AC1B-2D57D298F048}" destId="{87D36025-EDF2-4358-A23A-5EE20443630A}" srcOrd="2" destOrd="0" presId="urn:microsoft.com/office/officeart/2018/2/layout/IconVerticalSolidList"/>
    <dgm:cxn modelId="{87BC9BD5-3469-4707-96C3-150ED01591D8}" type="presParOf" srcId="{87D36025-EDF2-4358-A23A-5EE20443630A}" destId="{E7329DE9-6CBC-4222-BA02-41C8593CFC1E}" srcOrd="0" destOrd="0" presId="urn:microsoft.com/office/officeart/2018/2/layout/IconVerticalSolidList"/>
    <dgm:cxn modelId="{5C091AE1-02CD-4182-B483-D3F3220B80F1}" type="presParOf" srcId="{87D36025-EDF2-4358-A23A-5EE20443630A}" destId="{1E7A56FE-768E-48F9-ABA8-AAF197C8B2AB}" srcOrd="1" destOrd="0" presId="urn:microsoft.com/office/officeart/2018/2/layout/IconVerticalSolidList"/>
    <dgm:cxn modelId="{9652C9A7-CAA5-4654-8165-06B5CEA6D2D3}" type="presParOf" srcId="{87D36025-EDF2-4358-A23A-5EE20443630A}" destId="{A63FC64D-8217-4E60-AC79-C557D2F90AF3}" srcOrd="2" destOrd="0" presId="urn:microsoft.com/office/officeart/2018/2/layout/IconVerticalSolidList"/>
    <dgm:cxn modelId="{C508AD7D-D52C-49D0-AC01-018F430387B6}" type="presParOf" srcId="{87D36025-EDF2-4358-A23A-5EE20443630A}" destId="{24D6C1C7-45DC-4D9D-8D3C-EF806EEEC836}" srcOrd="3" destOrd="0" presId="urn:microsoft.com/office/officeart/2018/2/layout/IconVerticalSolidList"/>
    <dgm:cxn modelId="{AAC131DC-5FF1-46BB-9F2B-AB5E92C6621C}" type="presParOf" srcId="{C54DDAD1-57E2-410C-AC1B-2D57D298F048}" destId="{950A0348-0898-470C-8DF1-782CE8070D06}" srcOrd="3" destOrd="0" presId="urn:microsoft.com/office/officeart/2018/2/layout/IconVerticalSolidList"/>
    <dgm:cxn modelId="{7B6FC3DD-B1BB-47D6-AB8F-BF484D592FC7}" type="presParOf" srcId="{C54DDAD1-57E2-410C-AC1B-2D57D298F048}" destId="{02DBEA77-C4FA-4163-88D1-D6B72205D221}" srcOrd="4" destOrd="0" presId="urn:microsoft.com/office/officeart/2018/2/layout/IconVerticalSolidList"/>
    <dgm:cxn modelId="{34E7FC5C-21A3-4CEB-B75F-1CB6D391A346}" type="presParOf" srcId="{02DBEA77-C4FA-4163-88D1-D6B72205D221}" destId="{625AEBC4-C6DD-430A-8F95-BBF226EF4AB3}" srcOrd="0" destOrd="0" presId="urn:microsoft.com/office/officeart/2018/2/layout/IconVerticalSolidList"/>
    <dgm:cxn modelId="{426A1151-6796-4DFD-B229-4EDCBA3357E5}" type="presParOf" srcId="{02DBEA77-C4FA-4163-88D1-D6B72205D221}" destId="{9EC1BAA1-CEB2-4B9D-A637-07137D038F05}" srcOrd="1" destOrd="0" presId="urn:microsoft.com/office/officeart/2018/2/layout/IconVerticalSolidList"/>
    <dgm:cxn modelId="{3B98EEC3-0427-4C71-B4DB-84ED1B805665}" type="presParOf" srcId="{02DBEA77-C4FA-4163-88D1-D6B72205D221}" destId="{0E4092B3-0527-4E96-B2A5-2B7CA6F4A4FC}" srcOrd="2" destOrd="0" presId="urn:microsoft.com/office/officeart/2018/2/layout/IconVerticalSolidList"/>
    <dgm:cxn modelId="{D4B1EBBD-185E-4D68-A0AA-3E0148E57A22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a destination and/or travel theme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Set travel dates, mode of travel, </a:t>
          </a:r>
          <a:br>
            <a:rPr lang="en-US" sz="1400" dirty="0"/>
          </a:br>
          <a:r>
            <a:rPr lang="en-US" sz="1400" dirty="0"/>
            <a:t>and find accommodations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/>
            <a:t>Find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0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 an Exploratory Data Analysis (EDA) of two different hotels. (city and beach) 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Cancelations are the main revenue leakage in the propriety management Find correlations between Cancelation and various factors.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Action Plans to reduce cancelations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and Eliminate Expenses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Decide on a Location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Goals and Create a Plan</a:t>
          </a:r>
        </a:p>
      </dsp:txBody>
      <dsp:txXfrm>
        <a:off x="1181573" y="2557955"/>
        <a:ext cx="4995202" cy="1023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 and Eliminate Expenses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Decide on a Location</a:t>
          </a:r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Goals and Create a Plan</a:t>
          </a:r>
        </a:p>
      </dsp:txBody>
      <dsp:txXfrm>
        <a:off x="1181573" y="2557955"/>
        <a:ext cx="4995202" cy="1023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a destination and/or travel theme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 travel dates, mode of travel, </a:t>
          </a:r>
          <a:br>
            <a:rPr lang="en-US" sz="1400" kern="1200" dirty="0"/>
          </a:br>
          <a:r>
            <a:rPr lang="en-US" sz="1400" kern="1200" dirty="0"/>
            <a:t>and find accommodations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Find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8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1.jpe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13.jpeg"/><Relationship Id="rId10" Type="http://schemas.microsoft.com/office/2007/relationships/diagramDrawing" Target="../diagrams/drawing4.xml"/><Relationship Id="rId4" Type="http://schemas.openxmlformats.org/officeDocument/2006/relationships/image" Target="../media/image12.jpe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Statistical Analysis of Hotel booking demand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By: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Carlos		Daniel		 Leonardo 	 Marcelo</a:t>
            </a:r>
          </a:p>
          <a:p>
            <a:pPr algn="l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 &amp; Summary</a:t>
            </a:r>
            <a:br>
              <a:rPr lang="en-US" dirty="0"/>
            </a:b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88193977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Man with a camera">
            <a:extLst>
              <a:ext uri="{FF2B5EF4-FFF2-40B4-BE49-F238E27FC236}">
                <a16:creationId xmlns:a16="http://schemas.microsoft.com/office/drawing/2014/main" id="{0A3C0D60-62A9-480B-AAB4-6B06EDC285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/>
          <a:srcRect l="23302" r="27758"/>
          <a:stretch/>
        </p:blipFill>
        <p:spPr>
          <a:xfrm>
            <a:off x="0" y="450217"/>
            <a:ext cx="4373545" cy="59575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19E36-7F83-4C27-B3AA-F7139D709ABF}"/>
              </a:ext>
            </a:extLst>
          </p:cNvPr>
          <p:cNvSpPr txBox="1"/>
          <p:nvPr/>
        </p:nvSpPr>
        <p:spPr>
          <a:xfrm>
            <a:off x="6587836" y="1579418"/>
            <a:ext cx="3751119" cy="94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D494A-AAD0-4951-90F3-5C8DAB0F2A58}"/>
              </a:ext>
            </a:extLst>
          </p:cNvPr>
          <p:cNvSpPr txBox="1"/>
          <p:nvPr/>
        </p:nvSpPr>
        <p:spPr>
          <a:xfrm>
            <a:off x="300224" y="-931892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Define the core message or hypothesis of your project.</a:t>
            </a:r>
            <a:br>
              <a:rPr lang="en-US" dirty="0"/>
            </a:br>
            <a:r>
              <a:rPr lang="en-US" dirty="0"/>
              <a:t>Describe the questions you asked, and why you asked them</a:t>
            </a:r>
            <a:br>
              <a:rPr lang="en-US" dirty="0"/>
            </a:br>
            <a:r>
              <a:rPr lang="en-US" dirty="0"/>
              <a:t>Describe whether you were able to answer these questions to your satisfaction, and briefly summarize your finding</a:t>
            </a:r>
          </a:p>
        </p:txBody>
      </p:sp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Questions &amp; Data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268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Data Cleanup &amp; Exploration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886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Common Travel Seasons </a:t>
            </a:r>
            <a:br>
              <a:rPr lang="en-US" dirty="0"/>
            </a:b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851978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9871815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69011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8" y="1956644"/>
            <a:ext cx="6831673" cy="10862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1094</TotalTime>
  <Words>189</Words>
  <Application>Microsoft Office PowerPoint</Application>
  <PresentationFormat>Widescreen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Franklin Gothic Book</vt:lpstr>
      <vt:lpstr>Crop</vt:lpstr>
      <vt:lpstr>Statistical Analysis of Hotel booking demand</vt:lpstr>
      <vt:lpstr>Motivation &amp; Summary </vt:lpstr>
      <vt:lpstr>Questions &amp; Data</vt:lpstr>
      <vt:lpstr>Data Cleanup &amp; Exploration</vt:lpstr>
      <vt:lpstr>Common Travel Seasons  </vt:lpstr>
      <vt:lpstr>Make a Plan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of Hotel booking demand</dc:title>
  <dc:creator>Daniel Romero</dc:creator>
  <cp:lastModifiedBy>Daniel Romero</cp:lastModifiedBy>
  <cp:revision>2</cp:revision>
  <dcterms:created xsi:type="dcterms:W3CDTF">2021-05-02T01:48:43Z</dcterms:created>
  <dcterms:modified xsi:type="dcterms:W3CDTF">2021-05-02T20:03:37Z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